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4595A-5E70-448C-AE44-6FF74478E7FC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3AB8-0476-444B-9159-0796EA706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61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4595A-5E70-448C-AE44-6FF74478E7FC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3AB8-0476-444B-9159-0796EA706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66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4595A-5E70-448C-AE44-6FF74478E7FC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3AB8-0476-444B-9159-0796EA706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229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4595A-5E70-448C-AE44-6FF74478E7FC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3AB8-0476-444B-9159-0796EA706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859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4595A-5E70-448C-AE44-6FF74478E7FC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3AB8-0476-444B-9159-0796EA706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6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4595A-5E70-448C-AE44-6FF74478E7FC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3AB8-0476-444B-9159-0796EA706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02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4595A-5E70-448C-AE44-6FF74478E7FC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3AB8-0476-444B-9159-0796EA706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680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4595A-5E70-448C-AE44-6FF74478E7FC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3AB8-0476-444B-9159-0796EA706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100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4595A-5E70-448C-AE44-6FF74478E7FC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3AB8-0476-444B-9159-0796EA706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1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4595A-5E70-448C-AE44-6FF74478E7FC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3AB8-0476-444B-9159-0796EA706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11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4595A-5E70-448C-AE44-6FF74478E7FC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3AB8-0476-444B-9159-0796EA706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223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4595A-5E70-448C-AE44-6FF74478E7FC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33AB8-0476-444B-9159-0796EA706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59309" y="922531"/>
            <a:ext cx="6325299" cy="393786"/>
          </a:xfrm>
        </p:spPr>
        <p:txBody>
          <a:bodyPr>
            <a:noAutofit/>
          </a:bodyPr>
          <a:lstStyle/>
          <a:p>
            <a:r>
              <a:rPr lang="bg-BG" sz="3600" b="1" dirty="0" smtClean="0"/>
              <a:t>ДГ  №195 „БРАТЯ МОРМАРЕВИ“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556" y="4907602"/>
            <a:ext cx="7039352" cy="15404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1894">
            <a:off x="472149" y="1969145"/>
            <a:ext cx="3665991" cy="27494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00558" y="1911236"/>
            <a:ext cx="3350808" cy="25131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6542">
            <a:off x="7051508" y="1774294"/>
            <a:ext cx="4521719" cy="339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10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ДГ  №195 „БРАТЯ МОРМАРЕВИ“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2216875</dc:creator>
  <cp:lastModifiedBy>2216875</cp:lastModifiedBy>
  <cp:revision>2</cp:revision>
  <dcterms:created xsi:type="dcterms:W3CDTF">2026-11-05T08:17:12Z</dcterms:created>
  <dcterms:modified xsi:type="dcterms:W3CDTF">2026-11-05T08:26:30Z</dcterms:modified>
</cp:coreProperties>
</file>